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9527" y="2594056"/>
            <a:ext cx="6171429" cy="6171429"/>
            <a:chOff x="10979527" y="2594056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9527" y="2594056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8" y="1603745"/>
            <a:ext cx="4233925" cy="8259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724" y="3158207"/>
            <a:ext cx="8199943" cy="5560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108" y="2464087"/>
            <a:ext cx="11365239" cy="27198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9247" y="5716244"/>
            <a:ext cx="11283953" cy="2031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771" y="2709536"/>
            <a:ext cx="16614563" cy="6164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286679"/>
            <a:ext cx="6171429" cy="5611678"/>
            <a:chOff x="857247" y="3286679"/>
            <a:chExt cx="6171429" cy="5611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3286679"/>
              <a:ext cx="6171429" cy="56116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1968" y="4355567"/>
            <a:ext cx="9380370" cy="23615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79614" y="2329662"/>
            <a:ext cx="6477654" cy="6738249"/>
            <a:chOff x="10879614" y="2329662"/>
            <a:chExt cx="6477654" cy="6738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9614" y="2329662"/>
              <a:ext cx="6477654" cy="6738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8149" y="2613072"/>
            <a:ext cx="5674204" cy="6171429"/>
            <a:chOff x="5588149" y="2613072"/>
            <a:chExt cx="567420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8149" y="2613072"/>
              <a:ext cx="5674204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726" y="4071776"/>
            <a:ext cx="5255799" cy="41484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54733" y="4500218"/>
            <a:ext cx="7770992" cy="1517046"/>
            <a:chOff x="7854733" y="4500218"/>
            <a:chExt cx="7770992" cy="15170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4733" y="4500218"/>
              <a:ext cx="7770992" cy="15170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26" y="4071776"/>
            <a:ext cx="6701913" cy="41484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8347" y="2818798"/>
            <a:ext cx="6168668" cy="483485"/>
            <a:chOff x="6188347" y="2818798"/>
            <a:chExt cx="6168668" cy="483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8347" y="2818798"/>
              <a:ext cx="6168668" cy="483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3262" y="2519661"/>
            <a:ext cx="4668542" cy="6171429"/>
            <a:chOff x="12583262" y="2519661"/>
            <a:chExt cx="466854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3262" y="2519661"/>
              <a:ext cx="4668542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705" y="4442246"/>
            <a:ext cx="11892294" cy="2957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8347" y="2818798"/>
            <a:ext cx="6168668" cy="483485"/>
            <a:chOff x="6188347" y="2818798"/>
            <a:chExt cx="6168668" cy="4834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8347" y="2818798"/>
              <a:ext cx="6168668" cy="4834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4831" y="2291567"/>
            <a:ext cx="4334974" cy="6805315"/>
            <a:chOff x="13124831" y="2291567"/>
            <a:chExt cx="4334974" cy="6805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4831" y="2291567"/>
              <a:ext cx="4334974" cy="68053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725" y="4347007"/>
            <a:ext cx="11892294" cy="35528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0594" y="2550342"/>
            <a:ext cx="4759062" cy="6171429"/>
            <a:chOff x="12170594" y="2550342"/>
            <a:chExt cx="475906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0594" y="2550342"/>
              <a:ext cx="4759062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726" y="2392006"/>
            <a:ext cx="5187466" cy="11702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202" y="4347007"/>
            <a:ext cx="9353618" cy="2957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373" y="4248010"/>
            <a:ext cx="6624924" cy="3452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0508" y="2537012"/>
            <a:ext cx="6171429" cy="6171429"/>
            <a:chOff x="10490508" y="2537012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0508" y="2537012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708366"/>
            <a:ext cx="2625258" cy="18793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931" y="4564834"/>
            <a:ext cx="8815009" cy="2374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712" y="2634366"/>
            <a:ext cx="5527286" cy="6171429"/>
            <a:chOff x="11625712" y="2634366"/>
            <a:chExt cx="552728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5712" y="2634366"/>
              <a:ext cx="5527286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707" y="4248010"/>
            <a:ext cx="11348076" cy="3452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33685"/>
            <a:ext cx="8520879" cy="5492298"/>
            <a:chOff x="9142857" y="2833685"/>
            <a:chExt cx="8520879" cy="5492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833685"/>
              <a:ext cx="8520879" cy="54922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3243" y="708366"/>
            <a:ext cx="2625258" cy="18793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500" y="4663691"/>
            <a:ext cx="8651389" cy="22688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268" y="3718496"/>
            <a:ext cx="2962301" cy="3773738"/>
            <a:chOff x="903268" y="3718496"/>
            <a:chExt cx="2962301" cy="3773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268" y="3718496"/>
              <a:ext cx="2962301" cy="3773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88049" y="3718496"/>
            <a:ext cx="2948044" cy="3794346"/>
            <a:chOff x="2688049" y="3718496"/>
            <a:chExt cx="2948044" cy="37943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8049" y="3718496"/>
              <a:ext cx="2948044" cy="3794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2071" y="3718496"/>
            <a:ext cx="3027516" cy="3984188"/>
            <a:chOff x="4162071" y="3718496"/>
            <a:chExt cx="3027516" cy="39841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2071" y="3718496"/>
              <a:ext cx="3027516" cy="39841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5829" y="3733836"/>
            <a:ext cx="3073589" cy="4037041"/>
            <a:chOff x="5675829" y="3733836"/>
            <a:chExt cx="3073589" cy="40370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5829" y="3733836"/>
              <a:ext cx="3073589" cy="4037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98121" y="3718496"/>
            <a:ext cx="2882063" cy="4052382"/>
            <a:chOff x="6898121" y="3718496"/>
            <a:chExt cx="2882063" cy="40523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8121" y="3718496"/>
              <a:ext cx="2882063" cy="4052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83680" y="3718496"/>
            <a:ext cx="2906188" cy="4006360"/>
            <a:chOff x="8183680" y="3718496"/>
            <a:chExt cx="2906188" cy="40063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3680" y="3718496"/>
              <a:ext cx="2906188" cy="40063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36774" y="3755239"/>
            <a:ext cx="3040999" cy="3994235"/>
            <a:chOff x="9636774" y="3755239"/>
            <a:chExt cx="3040999" cy="39942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6774" y="3755239"/>
              <a:ext cx="3040999" cy="39942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89867" y="3718496"/>
            <a:ext cx="3057576" cy="4019709"/>
            <a:chOff x="11089867" y="3718496"/>
            <a:chExt cx="3057576" cy="40197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9867" y="3718496"/>
              <a:ext cx="3057576" cy="4019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6516" y="3718496"/>
            <a:ext cx="2986421" cy="3922890"/>
            <a:chOff x="12846516" y="3718496"/>
            <a:chExt cx="2986421" cy="3922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46516" y="3718496"/>
              <a:ext cx="2986421" cy="39228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2290" y="859690"/>
            <a:ext cx="4853144" cy="172832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1844" y="2425795"/>
            <a:ext cx="7637686" cy="1303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1273" y="2567693"/>
            <a:ext cx="4310789" cy="6171429"/>
            <a:chOff x="12051273" y="2567693"/>
            <a:chExt cx="431078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1273" y="2567693"/>
              <a:ext cx="431078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4853144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934" y="4674683"/>
            <a:ext cx="7929810" cy="1862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430" y="3537166"/>
            <a:ext cx="2668897" cy="3498765"/>
            <a:chOff x="758430" y="3537166"/>
            <a:chExt cx="2668897" cy="349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30" y="3537166"/>
              <a:ext cx="2668897" cy="349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878" y="3537166"/>
            <a:ext cx="2510966" cy="3484960"/>
            <a:chOff x="2092878" y="3537166"/>
            <a:chExt cx="2510966" cy="3484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878" y="3537166"/>
              <a:ext cx="2510966" cy="34849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2307" y="3537166"/>
            <a:ext cx="2445702" cy="3498765"/>
            <a:chOff x="3842307" y="3537166"/>
            <a:chExt cx="2445702" cy="3498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307" y="3537166"/>
              <a:ext cx="2445702" cy="3498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68660" y="3537166"/>
            <a:ext cx="2540687" cy="3498765"/>
            <a:chOff x="5368660" y="3537166"/>
            <a:chExt cx="2540687" cy="3498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8660" y="3537166"/>
              <a:ext cx="2540687" cy="3498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68335" y="3537166"/>
            <a:ext cx="2682024" cy="3498765"/>
            <a:chOff x="6568335" y="3537166"/>
            <a:chExt cx="2682024" cy="34987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8335" y="3537166"/>
              <a:ext cx="2682024" cy="3498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96749" y="3537166"/>
            <a:ext cx="2581465" cy="3512570"/>
            <a:chOff x="8496749" y="3537166"/>
            <a:chExt cx="2581465" cy="35125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6749" y="3537166"/>
              <a:ext cx="2581465" cy="3512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5163" y="3537166"/>
            <a:ext cx="2597284" cy="3456347"/>
            <a:chOff x="9945163" y="3537166"/>
            <a:chExt cx="2597284" cy="34563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5163" y="3537166"/>
              <a:ext cx="2597284" cy="34563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54641" y="3537166"/>
            <a:ext cx="2632071" cy="3467003"/>
            <a:chOff x="11754641" y="3537166"/>
            <a:chExt cx="2632071" cy="3467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4641" y="3537166"/>
              <a:ext cx="2632071" cy="34670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87384" y="3537166"/>
            <a:ext cx="2714826" cy="3498765"/>
            <a:chOff x="13087384" y="3537166"/>
            <a:chExt cx="2714826" cy="34987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7384" y="3537166"/>
              <a:ext cx="2714826" cy="34987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75163" y="3537166"/>
            <a:ext cx="2530745" cy="3560127"/>
            <a:chOff x="15175163" y="3537166"/>
            <a:chExt cx="2530745" cy="35601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75163" y="3537166"/>
              <a:ext cx="2530745" cy="356012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2290" y="859690"/>
            <a:ext cx="4853144" cy="172832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0120" y="2246602"/>
            <a:ext cx="6314486" cy="15298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0982" y="7650602"/>
            <a:ext cx="11289544" cy="15298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334709"/>
            <a:ext cx="9982698" cy="5431008"/>
            <a:chOff x="825909" y="3334709"/>
            <a:chExt cx="9982698" cy="5431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334709"/>
              <a:ext cx="9982698" cy="5431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31729" y="2966540"/>
            <a:ext cx="4780264" cy="5404354"/>
            <a:chOff x="12031729" y="2966540"/>
            <a:chExt cx="4780264" cy="54043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1729" y="2966540"/>
              <a:ext cx="4780264" cy="54043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9690"/>
            <a:ext cx="4853144" cy="17283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816" y="2408652"/>
            <a:ext cx="4024306" cy="1449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10829" y="3114603"/>
            <a:ext cx="6171429" cy="4854207"/>
            <a:chOff x="10410829" y="3114603"/>
            <a:chExt cx="6171429" cy="4854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0829" y="3114603"/>
              <a:ext cx="6171429" cy="4854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4853144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295" y="4009706"/>
            <a:ext cx="10273972" cy="29333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373" y="4248010"/>
            <a:ext cx="12719552" cy="345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8677" y="4471959"/>
            <a:ext cx="6171429" cy="2078134"/>
            <a:chOff x="10858677" y="4471959"/>
            <a:chExt cx="6171429" cy="2078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8677" y="4471959"/>
              <a:ext cx="6171429" cy="20781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9690"/>
            <a:ext cx="5595906" cy="1728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7" y="664471"/>
            <a:ext cx="1551687" cy="19252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3916" y="9248888"/>
            <a:ext cx="4917782" cy="825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771" y="3952102"/>
            <a:ext cx="9695791" cy="34087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2023-11-27T05:02:50Z</dcterms:created>
  <dcterms:modified xsi:type="dcterms:W3CDTF">2023-11-27T05:02:50Z</dcterms:modified>
</cp:coreProperties>
</file>